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t="3290" r="5359"/>
          <a:stretch/>
        </p:blipFill>
        <p:spPr>
          <a:xfrm>
            <a:off x="0" y="8409"/>
            <a:ext cx="6726073" cy="663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16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1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9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2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8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4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0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33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45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90DB7-AB91-4DAC-8082-B5AB0839C413}" type="datetimeFigureOut">
              <a:rPr lang="en-GB" smtClean="0"/>
              <a:t>27/11/2020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B6A2-7791-4D66-97F0-0CC8E8E891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0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f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15" y="1745673"/>
            <a:ext cx="1541971" cy="1349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6259" y="430170"/>
            <a:ext cx="4723427" cy="397031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Tuesday </a:t>
            </a:r>
          </a:p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en-GB" sz="2800" b="1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st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December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</a:p>
          <a:p>
            <a:endParaRPr lang="en-GB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 </a:t>
            </a:r>
          </a:p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</a:p>
          <a:p>
            <a:endParaRPr lang="en-GB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O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8361" y="4525220"/>
            <a:ext cx="4723427" cy="18158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Wednesday 2</a:t>
            </a:r>
            <a:r>
              <a:rPr lang="en-GB" sz="2800" b="1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nd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December</a:t>
            </a:r>
          </a:p>
          <a:p>
            <a:pPr algn="r"/>
            <a:endParaRPr lang="en-GB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D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174" y="4275756"/>
            <a:ext cx="5379523" cy="115740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Park Mains 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Christmas Countdown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Week Beginning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30</a:t>
            </a:r>
            <a:r>
              <a:rPr lang="en-GB" sz="3600" b="1" baseline="30000" dirty="0">
                <a:solidFill>
                  <a:srgbClr val="00B050"/>
                </a:solidFill>
                <a:latin typeface="Comic Sans MS" panose="030F0702030302020204" pitchFamily="66" charset="0"/>
              </a:rPr>
              <a:t>th</a:t>
            </a: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49511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091" y="1259405"/>
            <a:ext cx="1235614" cy="1037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2372" y="1192619"/>
            <a:ext cx="4738733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Monday 7 December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 C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2000" b="1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n-GB" sz="2000" b="1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>
                <a:solidFill>
                  <a:srgbClr val="FF0000"/>
                </a:solidFill>
                <a:latin typeface="Comic Sans MS" panose="030F0702030302020204" pitchFamily="66" charset="0"/>
              </a:rPr>
              <a:t>h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22372" y="3676286"/>
            <a:ext cx="4723427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Wednesday 9 December</a:t>
            </a:r>
          </a:p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y: 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d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 t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75" y="4208828"/>
            <a:ext cx="5173351" cy="115740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Park Mains 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Christmas Countdown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Week Beginning 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9 December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10959"/>
          <a:stretch/>
        </p:blipFill>
        <p:spPr>
          <a:xfrm>
            <a:off x="10145050" y="3906828"/>
            <a:ext cx="1241655" cy="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00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9371" y="701353"/>
            <a:ext cx="4723427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Monday 14 December</a:t>
            </a:r>
          </a:p>
          <a:p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W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049" y="4250845"/>
            <a:ext cx="5379523" cy="115740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Park Mains 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Christmas Countdown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Week Beginning 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14 December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4702" y="4265774"/>
            <a:ext cx="4723427" cy="132343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Thursday 17 December</a:t>
            </a:r>
          </a:p>
          <a:p>
            <a:pPr algn="r"/>
            <a:endParaRPr lang="en-GB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Q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z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 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943" y="4620777"/>
            <a:ext cx="2015666" cy="1172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708">
            <a:off x="10711667" y="3695192"/>
            <a:ext cx="559047" cy="1084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2B6C9D-88A1-4203-ACE9-4DBB925813EC}"/>
              </a:ext>
            </a:extLst>
          </p:cNvPr>
          <p:cNvSpPr txBox="1"/>
          <p:nvPr/>
        </p:nvSpPr>
        <p:spPr>
          <a:xfrm>
            <a:off x="6734703" y="2261486"/>
            <a:ext cx="4723427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Tuesday 15 December</a:t>
            </a:r>
          </a:p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t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GB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</a:p>
          <a:p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C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 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</a:p>
          <a:p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0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90A785-58C3-4462-BE29-D878328AD9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59"/>
          <a:stretch/>
        </p:blipFill>
        <p:spPr>
          <a:xfrm>
            <a:off x="9987949" y="2475389"/>
            <a:ext cx="1241655" cy="86235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33545A-9FBD-4289-B878-25AC73BDF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41" y="725177"/>
            <a:ext cx="1202663" cy="12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1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6199" y="368131"/>
            <a:ext cx="4723427" cy="56938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(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&amp;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 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w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3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&amp;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4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V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</a:p>
          <a:p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h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J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m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e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 –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a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(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D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f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o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 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GB" sz="24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GB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76" y="4852945"/>
            <a:ext cx="5379523" cy="1157405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Park Mains 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Christmas Countdown</a:t>
            </a: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Final Day of Term</a:t>
            </a:r>
            <a:br>
              <a:rPr lang="en-GB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b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Friday 18 December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209" y="2042863"/>
            <a:ext cx="1631281" cy="231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17407</TotalTime>
  <Words>166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Park Mains  Christmas Countdown   Week Beginning   30th November 2020</vt:lpstr>
      <vt:lpstr>Park Mains  Christmas Countdown   Week Beginning   9 December</vt:lpstr>
      <vt:lpstr>Park Mains  Christmas Countdown   Week Beginning   14 December</vt:lpstr>
      <vt:lpstr>Park Mains  Christmas Countdown   Final Day of Term  Friday 18 December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Cochrane</dc:creator>
  <cp:lastModifiedBy>n maynes</cp:lastModifiedBy>
  <cp:revision>47</cp:revision>
  <cp:lastPrinted>2020-11-23T12:12:46Z</cp:lastPrinted>
  <dcterms:created xsi:type="dcterms:W3CDTF">2019-11-18T09:10:52Z</dcterms:created>
  <dcterms:modified xsi:type="dcterms:W3CDTF">2020-11-27T09:41:36Z</dcterms:modified>
</cp:coreProperties>
</file>